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438" r:id="rId4"/>
    <p:sldId id="342" r:id="rId5"/>
    <p:sldId id="381" r:id="rId6"/>
    <p:sldId id="417" r:id="rId7"/>
    <p:sldId id="425" r:id="rId8"/>
    <p:sldId id="394" r:id="rId9"/>
    <p:sldId id="395" r:id="rId10"/>
    <p:sldId id="273" r:id="rId11"/>
    <p:sldId id="295" r:id="rId12"/>
    <p:sldId id="439" r:id="rId13"/>
    <p:sldId id="441" r:id="rId14"/>
    <p:sldId id="401" r:id="rId15"/>
    <p:sldId id="426" r:id="rId16"/>
    <p:sldId id="428" r:id="rId17"/>
    <p:sldId id="416" r:id="rId18"/>
    <p:sldId id="380" r:id="rId19"/>
    <p:sldId id="363" r:id="rId20"/>
    <p:sldId id="442" r:id="rId21"/>
    <p:sldId id="443" r:id="rId22"/>
    <p:sldId id="444" r:id="rId23"/>
    <p:sldId id="445" r:id="rId24"/>
    <p:sldId id="446" r:id="rId25"/>
    <p:sldId id="461" r:id="rId26"/>
    <p:sldId id="463" r:id="rId27"/>
    <p:sldId id="462" r:id="rId28"/>
    <p:sldId id="449" r:id="rId29"/>
    <p:sldId id="450" r:id="rId30"/>
    <p:sldId id="451" r:id="rId31"/>
    <p:sldId id="452" r:id="rId32"/>
    <p:sldId id="453" r:id="rId33"/>
    <p:sldId id="440" r:id="rId34"/>
    <p:sldId id="454" r:id="rId35"/>
    <p:sldId id="455" r:id="rId36"/>
    <p:sldId id="458" r:id="rId37"/>
    <p:sldId id="464" r:id="rId38"/>
    <p:sldId id="465" r:id="rId39"/>
    <p:sldId id="466" r:id="rId40"/>
    <p:sldId id="467" r:id="rId41"/>
    <p:sldId id="459" r:id="rId42"/>
    <p:sldId id="460" r:id="rId43"/>
    <p:sldId id="301" r:id="rId4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5FF"/>
    <a:srgbClr val="030405"/>
    <a:srgbClr val="2967A6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5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p:transition spd="slow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p:transition spd="slow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p:transition spd="slow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p:transition spd="slow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p:transition spd="slow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p:transition spd="slow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p:transition spd="slow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p:transition spd="slow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p:transition spd="slow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p:transition spd="slow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p:transition spd="slow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Login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5468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9281316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8207389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10176672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8DE070-1455-4357-8FF1-6EFED6DC1EB4}"/>
              </a:ext>
            </a:extLst>
          </p:cNvPr>
          <p:cNvSpPr/>
          <p:nvPr/>
        </p:nvSpPr>
        <p:spPr>
          <a:xfrm>
            <a:off x="5956642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670313-58D4-4291-B180-EED0FF39B25B}"/>
              </a:ext>
            </a:extLst>
          </p:cNvPr>
          <p:cNvSpPr/>
          <p:nvPr/>
        </p:nvSpPr>
        <p:spPr>
          <a:xfrm>
            <a:off x="7095138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E2D217D-47DC-4E15-9307-269853ABF649}"/>
              </a:ext>
            </a:extLst>
          </p:cNvPr>
          <p:cNvSpPr/>
          <p:nvPr/>
        </p:nvSpPr>
        <p:spPr>
          <a:xfrm>
            <a:off x="4109602" y="-23615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156ECE-79D7-4EB3-8F58-D4A87C0809E7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37586EB-6866-40ED-9495-19333E3F15F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652D65D-6343-421F-9C21-10ECEB06A510}"/>
              </a:ext>
            </a:extLst>
          </p:cNvPr>
          <p:cNvSpPr/>
          <p:nvPr/>
        </p:nvSpPr>
        <p:spPr>
          <a:xfrm>
            <a:off x="4908811" y="-11808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Tm="200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Login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8755B1-A070-4DC0-9FB9-CDB08EC3116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758FFF-6DE4-475A-82BF-B83E5BFD38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B6E52C-BA63-4F52-B774-3AF860DB427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BDF5AA-B090-4005-A944-E5139DDE54B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FDA3513-0206-49F9-BF0A-DC136B556DB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02319"/>
      </p:ext>
    </p:extLst>
  </p:cSld>
  <p:clrMapOvr>
    <a:masterClrMapping/>
  </p:clrMapOvr>
  <p:transition spd="slow" advClick="0" advTm="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E50B5F1-B427-4A0A-A603-E7410DFB4F8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088238"/>
      </p:ext>
    </p:extLst>
  </p:cSld>
  <p:clrMapOvr>
    <a:masterClrMapping/>
  </p:clrMapOvr>
  <p:transition spd="slow" advClick="0" advTm="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0638C2-B31B-4671-AD19-11F2C83BC2B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FA3A1D-A9A5-4E4F-9653-92A8877D305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C6FA77-CB1B-42F1-8E2A-8598489123F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A88C11-C40A-4C73-8EC6-E054397DB4E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0A3F3-0EB0-4ACB-9FE0-B6536B3DB9E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282427"/>
      </p:ext>
    </p:extLst>
  </p:cSld>
  <p:clrMapOvr>
    <a:masterClrMapping/>
  </p:clrMapOvr>
  <p:transition spd="slow" advClick="0" advTm="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08ACAD5-F0AC-4163-93F6-1CEA230E963F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E8BB40F-2D5A-49EB-8C3C-8F9E091BAE72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1097F6BA-9919-4A79-BCC9-E6BB71BB06BB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D6BC838-E3CE-4453-ABAB-EB1506D96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D5D9220-A69F-4DDF-83F9-AED38A0C7530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91C7062A-ACBD-4F00-A999-3461B7FA28B1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07591762-F4A1-4BD7-A850-3D7277A9E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740D0E85-8070-4720-B322-BBF23548AA7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7584802"/>
      </p:ext>
    </p:extLst>
  </p:cSld>
  <p:clrMapOvr>
    <a:masterClrMapping/>
  </p:clrMapOvr>
  <p:transition spd="slow" advTm="0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D6F605-EFF3-4995-8B71-3A01D27A400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B2C2103-C663-46BE-8B05-956C640DC1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FD5C19A1-D9E5-42CD-B500-A77AB6E50E0E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4CA4594-7A5D-444A-9649-8F641DEB92A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D5524132-1EC8-4172-B8C5-49CB9EADA1B0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D725EDD0-257C-4757-9C90-31480E029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FFF4849-1994-4B4D-B07A-B24B8D1FAAB5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D0BEDD76-570A-4206-A87D-2E39518E78B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A1CEBA55-8A0B-47BF-A3A3-2289A8C05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9922023"/>
      </p:ext>
    </p:extLst>
  </p:cSld>
  <p:clrMapOvr>
    <a:masterClrMapping/>
  </p:clrMapOvr>
  <p:transition spd="slow" advClick="0" advTm="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83DEF6-00C3-46F1-87EB-151AA66A8CD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D9769D-F189-441B-A690-63E84246487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A2687-5FEE-4F78-91C8-E2ED9CF4713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701E22-38C7-4BD2-BB97-2129BE5F044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4C02214-3CA9-4810-9818-AA2F9C96457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3666194"/>
      </p:ext>
    </p:extLst>
  </p:cSld>
  <p:clrMapOvr>
    <a:masterClrMapping/>
  </p:clrMapOvr>
  <p:transition spd="slow" advTm="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16AA13-769C-4720-80E6-C962AB9971D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B1C171-C668-4893-8676-8B75BB648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94ECF4-DD3A-4FCC-A987-3DC659173B74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DDA329-3AF9-4347-9AFA-82FC5945E231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F9533B-A72B-4B9E-8B6A-D5B8D5C2486A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151A93-5C76-490A-8C40-5A204C3B65C8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8AE5ED-1763-455B-B3F9-6F6D8CCC0965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3A37AE-5645-4C1D-863D-41525B2CC71A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2B5BEF-B9B1-40A2-8B0D-A8FE3763D31F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32FC87-80FF-49BF-8925-40D25CA6F1F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421095"/>
      </p:ext>
    </p:extLst>
  </p:cSld>
  <p:clrMapOvr>
    <a:masterClrMapping/>
  </p:clrMapOvr>
  <p:transition spd="slow" advTm="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911FA3B-34AE-4A44-987B-E0EF44029DD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200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8755B1-A070-4DC0-9FB9-CDB08EC3116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758FFF-6DE4-475A-82BF-B83E5BFD38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B6E52C-BA63-4F52-B774-3AF860DB427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BDF5AA-B090-4005-A944-E5139DDE54B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A207ED-6D99-480A-AE95-32C3E25E645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p:transition spd="slow" advClick="0" advTm="0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Login with </a:t>
            </a:r>
            <a:br>
              <a:rPr lang="en-US" sz="4400" b="1" dirty="0"/>
            </a:br>
            <a:r>
              <a:rPr lang="en-US" sz="4400" b="1" dirty="0"/>
              <a:t>Facebook/Google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3434886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8755B1-A070-4DC0-9FB9-CDB08EC3116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758FFF-6DE4-475A-82BF-B83E5BFD38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B6E52C-BA63-4F52-B774-3AF860DB427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BDF5AA-B090-4005-A944-E5139DDE54B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9887A5D-4CB1-491B-A08A-01769649606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482488"/>
      </p:ext>
    </p:extLst>
  </p:cSld>
  <p:clrMapOvr>
    <a:masterClrMapping/>
  </p:clrMapOvr>
  <p:transition spd="slow" advClick="0" advTm="0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83DCE12-4AD6-4138-B7D2-56BF766EE05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9997653"/>
      </p:ext>
    </p:extLst>
  </p:cSld>
  <p:clrMapOvr>
    <a:masterClrMapping/>
  </p:clrMapOvr>
  <p:transition spd="slow" advClick="0" advTm="0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36FDAF-0083-453D-B113-418F46C3837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4654E1-4EE6-4075-AF04-D1A3E974743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C561B7-FD6B-4965-9F2E-D798FCDF984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0CB4A5-08A1-434B-9AAC-4118E97D9EE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8E3590-52DF-40D8-B8AB-41D24E3168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5085968"/>
      </p:ext>
    </p:extLst>
  </p:cSld>
  <p:clrMapOvr>
    <a:masterClrMapping/>
  </p:clrMapOvr>
  <p:transition spd="slow" advClick="0" advTm="0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57B86B1-CB98-46DB-9F8A-4AD0FDA4981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7CB370-8DD5-4BDD-BA7B-2CC6186DB5B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3FB8821-1A6D-4816-9132-2DDFA22A2BB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E666198-A32D-4587-8DF7-FFB3802CE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7049D7-EA2A-40FC-AF54-74CA1A77CC6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4A56BF2-AA46-486B-8757-A8B8E83E44E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742873-0FE2-46C9-8253-92CA6913F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5181EA2-7313-45F3-BEDF-D23FBEACBB6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668459"/>
      </p:ext>
    </p:extLst>
  </p:cSld>
  <p:clrMapOvr>
    <a:masterClrMapping/>
  </p:clrMapOvr>
  <p:transition spd="slow" advTm="0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57B86B1-CB98-46DB-9F8A-4AD0FDA4981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7CB370-8DD5-4BDD-BA7B-2CC6186DB5B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3FB8821-1A6D-4816-9132-2DDFA22A2BB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E666198-A32D-4587-8DF7-FFB3802CE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7049D7-EA2A-40FC-AF54-74CA1A77CC6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4A56BF2-AA46-486B-8757-A8B8E83E44E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742873-0FE2-46C9-8253-92CA6913F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5181EA2-7313-45F3-BEDF-D23FBEACBB6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2408824"/>
      </p:ext>
    </p:extLst>
  </p:cSld>
  <p:clrMapOvr>
    <a:masterClrMapping/>
  </p:clrMapOvr>
  <p:transition spd="slow" advTm="0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57B86B1-CB98-46DB-9F8A-4AD0FDA4981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7CB370-8DD5-4BDD-BA7B-2CC6186DB5B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3FB8821-1A6D-4816-9132-2DDFA22A2BB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E666198-A32D-4587-8DF7-FFB3802CE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7049D7-EA2A-40FC-AF54-74CA1A77CC6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4A56BF2-AA46-486B-8757-A8B8E83E44E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742873-0FE2-46C9-8253-92CA6913F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5181EA2-7313-45F3-BEDF-D23FBEACBB6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72E55E-6F74-4D3D-9763-9BB2E2733F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460" y="1505477"/>
            <a:ext cx="6059883" cy="373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21308"/>
      </p:ext>
    </p:extLst>
  </p:cSld>
  <p:clrMapOvr>
    <a:masterClrMapping/>
  </p:clrMapOvr>
  <p:transition spd="slow" advTm="0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57B86B1-CB98-46DB-9F8A-4AD0FDA4981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7CB370-8DD5-4BDD-BA7B-2CC6186DB5B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3FB8821-1A6D-4816-9132-2DDFA22A2BB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E666198-A32D-4587-8DF7-FFB3802CE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7049D7-EA2A-40FC-AF54-74CA1A77CC6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4A56BF2-AA46-486B-8757-A8B8E83E44E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742873-0FE2-46C9-8253-92CA6913F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5181EA2-7313-45F3-BEDF-D23FBEACBB6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72E55E-6F74-4D3D-9763-9BB2E2733F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460" y="1505477"/>
            <a:ext cx="6059883" cy="37377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BCA6E6-AD3C-4700-89AB-F38F84FD4DB0}"/>
              </a:ext>
            </a:extLst>
          </p:cNvPr>
          <p:cNvSpPr txBox="1"/>
          <p:nvPr/>
        </p:nvSpPr>
        <p:spPr>
          <a:xfrm>
            <a:off x="5344272" y="2982007"/>
            <a:ext cx="1612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ricardo@gmail.com</a:t>
            </a:r>
            <a:endParaRPr lang="en-DE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F17EFE-427A-49E6-94B9-58E4A446E8A5}"/>
              </a:ext>
            </a:extLst>
          </p:cNvPr>
          <p:cNvSpPr txBox="1"/>
          <p:nvPr/>
        </p:nvSpPr>
        <p:spPr>
          <a:xfrm>
            <a:off x="5344272" y="3298567"/>
            <a:ext cx="17379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57357864584578467</a:t>
            </a:r>
            <a:endParaRPr lang="en-DE" sz="1400" dirty="0"/>
          </a:p>
        </p:txBody>
      </p:sp>
    </p:spTree>
    <p:extLst>
      <p:ext uri="{BB962C8B-B14F-4D97-AF65-F5344CB8AC3E}">
        <p14:creationId xmlns:p14="http://schemas.microsoft.com/office/powerpoint/2010/main" val="2965086989"/>
      </p:ext>
    </p:extLst>
  </p:cSld>
  <p:clrMapOvr>
    <a:masterClrMapping/>
  </p:clrMapOvr>
  <p:transition spd="slow" advTm="0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32707C-D89A-46D6-AB28-0736437BD7F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FFBA50-2231-4110-88E4-890B2B6F029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FFECD0-804C-4456-ABB5-A51FDA8E10E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C3B323-9A39-41FB-9B18-8391DA15FAC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D5623E-C452-4C1A-8079-23354D4B0B3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6561083"/>
      </p:ext>
    </p:extLst>
  </p:cSld>
  <p:clrMapOvr>
    <a:masterClrMapping/>
  </p:clrMapOvr>
  <p:transition spd="slow" advTm="0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EC100E-F61F-4B68-9A03-E74F28BFBA7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97860E-505E-4A8B-BA48-1A14692777D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C9EF86-15F9-4D64-BFF3-ED565415B7F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E03CF9-34B0-4F50-9046-E549365E9361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5C428D-44B9-4769-A89C-B3A5A9A6EC4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7184753"/>
      </p:ext>
    </p:extLst>
  </p:cSld>
  <p:clrMapOvr>
    <a:masterClrMapping/>
  </p:clrMapOvr>
  <p:transition spd="slow" advClick="0" advTm="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57C565-269D-4846-8B5B-B5CA060FE15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8012162"/>
      </p:ext>
    </p:extLst>
  </p:cSld>
  <p:clrMapOvr>
    <a:masterClrMapping/>
  </p:clrMapOvr>
  <p:transition spd="slow" advClick="0" advTm="0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8DE070-1455-4357-8FF1-6EFED6DC1EB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670313-58D4-4291-B180-EED0FF39B25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E2D217D-47DC-4E15-9307-269853ABF64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156ECE-79D7-4EB3-8F58-D4A87C0809E7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37586EB-6866-40ED-9495-19333E3F15F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575882"/>
      </p:ext>
    </p:extLst>
  </p:cSld>
  <p:clrMapOvr>
    <a:masterClrMapping/>
  </p:clrMapOvr>
  <p:transition spd="slow" advTm="2000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Login with</a:t>
            </a:r>
            <a:br>
              <a:rPr lang="en-US" sz="4400" b="1" dirty="0"/>
            </a:br>
            <a:r>
              <a:rPr lang="en-US" sz="4400" b="1" dirty="0"/>
              <a:t>Facebook/Google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1655633573"/>
      </p:ext>
    </p:extLst>
  </p:cSld>
  <p:clrMapOvr>
    <a:masterClrMapping/>
  </p:clrMapOvr>
  <p:transition spd="slow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8755B1-A070-4DC0-9FB9-CDB08EC3116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758FFF-6DE4-475A-82BF-B83E5BFD38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B6E52C-BA63-4F52-B774-3AF860DB427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BDF5AA-B090-4005-A944-E5139DDE54B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1204B64-0CFB-49B2-84CC-8B97E655D72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6687862"/>
      </p:ext>
    </p:extLst>
  </p:cSld>
  <p:clrMapOvr>
    <a:masterClrMapping/>
  </p:clrMapOvr>
  <p:transition spd="slow" advClick="0" advTm="0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154F2A8-C30B-47F8-9DE8-05494C0E001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1612109"/>
      </p:ext>
    </p:extLst>
  </p:cSld>
  <p:clrMapOvr>
    <a:masterClrMapping/>
  </p:clrMapOvr>
  <p:transition spd="slow" advClick="0" advTm="0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649F46A-B331-46C2-AFFD-672104B7B1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2865130"/>
      </p:ext>
    </p:extLst>
  </p:cSld>
  <p:clrMapOvr>
    <a:masterClrMapping/>
  </p:clrMapOvr>
  <p:transition spd="slow" advClick="0" advTm="0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0638C2-B31B-4671-AD19-11F2C83BC2B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FA3A1D-A9A5-4E4F-9653-92A8877D305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C6FA77-CB1B-42F1-8E2A-8598489123F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A88C11-C40A-4C73-8EC6-E054397DB4E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0A3F3-0EB0-4ACB-9FE0-B6536B3DB9E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3534466"/>
      </p:ext>
    </p:extLst>
  </p:cSld>
  <p:clrMapOvr>
    <a:masterClrMapping/>
  </p:clrMapOvr>
  <p:transition spd="slow" advClick="0" advTm="0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83DEF6-00C3-46F1-87EB-151AA66A8CD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D9769D-F189-441B-A690-63E84246487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A2687-5FEE-4F78-91C8-E2ED9CF4713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701E22-38C7-4BD2-BB97-2129BE5F044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4C02214-3CA9-4810-9818-AA2F9C96457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530469"/>
      </p:ext>
    </p:extLst>
  </p:cSld>
  <p:clrMapOvr>
    <a:masterClrMapping/>
  </p:clrMapOvr>
  <p:transition spd="slow" advTm="0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57B86B1-CB98-46DB-9F8A-4AD0FDA4981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7CB370-8DD5-4BDD-BA7B-2CC6186DB5B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3FB8821-1A6D-4816-9132-2DDFA22A2BB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E666198-A32D-4587-8DF7-FFB3802CE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7049D7-EA2A-40FC-AF54-74CA1A77CC6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4A56BF2-AA46-486B-8757-A8B8E83E44E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742873-0FE2-46C9-8253-92CA6913F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5181EA2-7313-45F3-BEDF-D23FBEACBB6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262913"/>
      </p:ext>
    </p:extLst>
  </p:cSld>
  <p:clrMapOvr>
    <a:masterClrMapping/>
  </p:clrMapOvr>
  <p:transition spd="slow" advTm="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57B86B1-CB98-46DB-9F8A-4AD0FDA4981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7CB370-8DD5-4BDD-BA7B-2CC6186DB5B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3FB8821-1A6D-4816-9132-2DDFA22A2BB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E666198-A32D-4587-8DF7-FFB3802CE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7049D7-EA2A-40FC-AF54-74CA1A77CC6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4A56BF2-AA46-486B-8757-A8B8E83E44E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742873-0FE2-46C9-8253-92CA6913F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5181EA2-7313-45F3-BEDF-D23FBEACBB6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777174"/>
      </p:ext>
    </p:extLst>
  </p:cSld>
  <p:clrMapOvr>
    <a:masterClrMapping/>
  </p:clrMapOvr>
  <p:transition spd="slow" advTm="0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57B86B1-CB98-46DB-9F8A-4AD0FDA4981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7CB370-8DD5-4BDD-BA7B-2CC6186DB5B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3FB8821-1A6D-4816-9132-2DDFA22A2BB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E666198-A32D-4587-8DF7-FFB3802CE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7049D7-EA2A-40FC-AF54-74CA1A77CC6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4A56BF2-AA46-486B-8757-A8B8E83E44E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742873-0FE2-46C9-8253-92CA6913F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5181EA2-7313-45F3-BEDF-D23FBEACBB6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72E55E-6F74-4D3D-9763-9BB2E2733F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460" y="1505477"/>
            <a:ext cx="6059883" cy="3737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253677"/>
      </p:ext>
    </p:extLst>
  </p:cSld>
  <p:clrMapOvr>
    <a:masterClrMapping/>
  </p:clrMapOvr>
  <p:transition spd="slow" advTm="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36FDAF-0083-453D-B113-418F46C3837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4654E1-4EE6-4075-AF04-D1A3E974743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C561B7-FD6B-4965-9F2E-D798FCDF984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0CB4A5-08A1-434B-9AAC-4118E97D9EE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436617"/>
      </p:ext>
    </p:extLst>
  </p:cSld>
  <p:clrMapOvr>
    <a:masterClrMapping/>
  </p:clrMapOvr>
  <p:transition spd="slow" advClick="0" advTm="0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57B86B1-CB98-46DB-9F8A-4AD0FDA4981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7CB370-8DD5-4BDD-BA7B-2CC6186DB5B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  <a:effectLst>
            <a:glow rad="228600">
              <a:schemeClr val="accent1">
                <a:satMod val="175000"/>
                <a:alpha val="40000"/>
              </a:schemeClr>
            </a:glow>
          </a:effectLst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3FB8821-1A6D-4816-9132-2DDFA22A2BB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E666198-A32D-4587-8DF7-FFB3802CE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7049D7-EA2A-40FC-AF54-74CA1A77CC6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4A56BF2-AA46-486B-8757-A8B8E83E44E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742873-0FE2-46C9-8253-92CA6913F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75181EA2-7313-45F3-BEDF-D23FBEACBB6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472E55E-6F74-4D3D-9763-9BB2E2733F0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460" y="1505477"/>
            <a:ext cx="6059883" cy="37377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4BCA6E6-AD3C-4700-89AB-F38F84FD4DB0}"/>
              </a:ext>
            </a:extLst>
          </p:cNvPr>
          <p:cNvSpPr txBox="1"/>
          <p:nvPr/>
        </p:nvSpPr>
        <p:spPr>
          <a:xfrm>
            <a:off x="5344272" y="2982007"/>
            <a:ext cx="16123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ricardo@gmail.com</a:t>
            </a:r>
            <a:endParaRPr lang="en-DE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F17EFE-427A-49E6-94B9-58E4A446E8A5}"/>
              </a:ext>
            </a:extLst>
          </p:cNvPr>
          <p:cNvSpPr txBox="1"/>
          <p:nvPr/>
        </p:nvSpPr>
        <p:spPr>
          <a:xfrm>
            <a:off x="5344272" y="3298567"/>
            <a:ext cx="17379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57357864584578467</a:t>
            </a:r>
            <a:endParaRPr lang="en-DE" sz="1400" dirty="0"/>
          </a:p>
        </p:txBody>
      </p:sp>
    </p:spTree>
    <p:extLst>
      <p:ext uri="{BB962C8B-B14F-4D97-AF65-F5344CB8AC3E}">
        <p14:creationId xmlns:p14="http://schemas.microsoft.com/office/powerpoint/2010/main" val="101998745"/>
      </p:ext>
    </p:extLst>
  </p:cSld>
  <p:clrMapOvr>
    <a:masterClrMapping/>
  </p:clrMapOvr>
  <p:transition spd="slow" advTm="0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16AA13-769C-4720-80E6-C962AB9971D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B1C171-C668-4893-8676-8B75BB648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94ECF4-DD3A-4FCC-A987-3DC659173B74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DDA329-3AF9-4347-9AFA-82FC5945E231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F9533B-A72B-4B9E-8B6A-D5B8D5C2486A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151A93-5C76-490A-8C40-5A204C3B65C8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8AE5ED-1763-455B-B3F9-6F6D8CCC0965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3A37AE-5645-4C1D-863D-41525B2CC71A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2B5BEF-B9B1-40A2-8B0D-A8FE3763D31F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32FC87-80FF-49BF-8925-40D25CA6F1F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35902"/>
      </p:ext>
    </p:extLst>
  </p:cSld>
  <p:clrMapOvr>
    <a:masterClrMapping/>
  </p:clrMapOvr>
  <p:transition spd="slow" advTm="0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911FA3B-34AE-4A44-987B-E0EF44029DD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9624613"/>
      </p:ext>
    </p:extLst>
  </p:cSld>
  <p:clrMapOvr>
    <a:masterClrMapping/>
  </p:clrMapOvr>
  <p:transition spd="slow" advTm="2000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57B86B1-CB98-46DB-9F8A-4AD0FDA4981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7CB370-8DD5-4BDD-BA7B-2CC6186DB5B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3FB8821-1A6D-4816-9132-2DDFA22A2BB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E666198-A32D-4587-8DF7-FFB3802CE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7049D7-EA2A-40FC-AF54-74CA1A77CC6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4A56BF2-AA46-486B-8757-A8B8E83E44E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742873-0FE2-46C9-8253-92CA6913F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30E08334-09D5-4DF5-9C61-2E382ECE03F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5071468"/>
      </p:ext>
    </p:extLst>
  </p:cSld>
  <p:clrMapOvr>
    <a:masterClrMapping/>
  </p:clrMapOvr>
  <p:transition spd="slow" advTm="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D6F605-EFF3-4995-8B71-3A01D27A400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B2C2103-C663-46BE-8B05-956C640DC1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EFD1BC08-E92E-4526-A39A-A9EA9E3E0F9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CF5CCA5-F22E-4FE9-8B7D-8C3A2020080D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74FC02B0-BBEA-4C72-97E6-62E1A987067F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29AAB290-148E-484A-A261-564FB3B91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7B80E1F-A55D-43AA-A3B2-A2CBAB43BD4D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4D6DB1FA-7148-473D-A1D1-D9D1239D17F7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8EF81EE3-74E0-4F54-9CBA-43EE7FFDA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446435"/>
      </p:ext>
    </p:extLst>
  </p:cSld>
  <p:clrMapOvr>
    <a:masterClrMapping/>
  </p:clrMapOvr>
  <p:transition spd="slow" advClick="0" advTm="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262F82D-D01E-4C6D-A1CE-BE315354A96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B82EDDD-9518-428D-9BDD-79184E8FD8E5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775C356-952E-45CF-A18F-0805E69CBF9A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3F10992B-7986-43B2-85A7-1F3950FE48B3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7A062F24-56C2-4AFA-B7AD-5B214E476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DED8CE7-328F-43C4-9849-BE9335C1577A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F189FBE6-B903-4DA9-97DD-5BD44127ACF6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A83A6BC2-45D8-4BED-91D6-73AFA7C02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2186354"/>
      </p:ext>
    </p:extLst>
  </p:cSld>
  <p:clrMapOvr>
    <a:masterClrMapping/>
  </p:clrMapOvr>
  <p:transition spd="slow" advClick="0" advTm="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32707C-D89A-46D6-AB28-0736437BD7F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FFBA50-2231-4110-88E4-890B2B6F029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FFECD0-804C-4456-ABB5-A51FDA8E10E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C3B323-9A39-41FB-9B18-8391DA15FAC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D5623E-C452-4C1A-8079-23354D4B0B3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80296"/>
      </p:ext>
    </p:extLst>
  </p:cSld>
  <p:clrMapOvr>
    <a:masterClrMapping/>
  </p:clrMapOvr>
  <p:transition spd="slow" advTm="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EC100E-F61F-4B68-9A03-E74F28BFBA7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97860E-505E-4A8B-BA48-1A14692777D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C9EF86-15F9-4D64-BFF3-ED565415B7F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E03CF9-34B0-4F50-9046-E549365E9361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5C428D-44B9-4769-A89C-B3A5A9A6EC4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584295"/>
      </p:ext>
    </p:extLst>
  </p:cSld>
  <p:clrMapOvr>
    <a:masterClrMapping/>
  </p:clrMapOvr>
  <p:transition spd="slow" advClick="0" advTm="0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2345</TotalTime>
  <Words>1754</Words>
  <Application>Microsoft Office PowerPoint</Application>
  <PresentationFormat>Widescreen</PresentationFormat>
  <Paragraphs>490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Iskrenov</cp:lastModifiedBy>
  <cp:revision>89</cp:revision>
  <dcterms:created xsi:type="dcterms:W3CDTF">2024-11-24T16:12:47Z</dcterms:created>
  <dcterms:modified xsi:type="dcterms:W3CDTF">2024-12-18T16:21:18Z</dcterms:modified>
</cp:coreProperties>
</file>

<file path=docProps/thumbnail.jpeg>
</file>